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74" d="100"/>
          <a:sy n="74" d="100"/>
        </p:scale>
        <p:origin x="36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12/8/2016</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Thur</a:t>
            </a:r>
            <a:r>
              <a:rPr lang="en-US" dirty="0" smtClean="0">
                <a:solidFill>
                  <a:schemeClr val="bg1"/>
                </a:solidFill>
              </a:rPr>
              <a:t>sday</a:t>
            </a:r>
            <a:r>
              <a:rPr lang="en-US" dirty="0" smtClean="0">
                <a:solidFill>
                  <a:schemeClr val="bg1"/>
                </a:solidFill>
              </a:rPr>
              <a:t>, December </a:t>
            </a:r>
            <a:r>
              <a:rPr lang="en-US" dirty="0" smtClean="0">
                <a:solidFill>
                  <a:schemeClr val="bg1"/>
                </a:solidFill>
              </a:rPr>
              <a:t>8, </a:t>
            </a:r>
            <a:r>
              <a:rPr lang="en-US" dirty="0" smtClean="0">
                <a:solidFill>
                  <a:schemeClr val="bg1"/>
                </a:solidFill>
              </a:rPr>
              <a:t>2016</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lnSpcReduction="10000"/>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Finish </a:t>
            </a:r>
            <a:r>
              <a:rPr lang="en-US" sz="3000" dirty="0" smtClean="0">
                <a:solidFill>
                  <a:srgbClr val="00B0F0"/>
                </a:solidFill>
              </a:rPr>
              <a:t>Seasons Flip Book</a:t>
            </a:r>
          </a:p>
          <a:p>
            <a:r>
              <a:rPr lang="en-US" sz="3000" dirty="0" smtClean="0">
                <a:solidFill>
                  <a:srgbClr val="00B0F0"/>
                </a:solidFill>
              </a:rPr>
              <a:t>Seasons Crossword Puzzle and Word Search</a:t>
            </a:r>
            <a:endParaRPr lang="en-US" sz="3000" dirty="0" smtClean="0">
              <a:solidFill>
                <a:srgbClr val="00B0F0"/>
              </a:solidFill>
            </a:endParaRP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Finish Seasons </a:t>
            </a:r>
            <a:r>
              <a:rPr lang="en-US" sz="3000" dirty="0">
                <a:solidFill>
                  <a:schemeClr val="accent4"/>
                </a:solidFill>
              </a:rPr>
              <a:t>Crossword Puzzle and Word Search</a:t>
            </a:r>
          </a:p>
          <a:p>
            <a:r>
              <a:rPr lang="en-US" sz="3000" dirty="0" smtClean="0">
                <a:solidFill>
                  <a:schemeClr val="accent4"/>
                </a:solidFill>
              </a:rPr>
              <a:t>Study for Seasons Quiz on Thursday 12/15/16.</a:t>
            </a:r>
            <a:endParaRPr lang="en-US" sz="3000" dirty="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Describe the differences between solstices and equinoxes</a:t>
            </a:r>
            <a:endParaRPr lang="en-US" dirty="0" smtClean="0">
              <a:solidFill>
                <a:srgbClr val="00B05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r>
              <a:rPr lang="en-US" dirty="0" smtClean="0">
                <a:solidFill>
                  <a:srgbClr val="00B050"/>
                </a:solidFill>
              </a:rPr>
              <a:t>Seasons </a:t>
            </a:r>
            <a:r>
              <a:rPr lang="en-US" dirty="0">
                <a:solidFill>
                  <a:srgbClr val="00B050"/>
                </a:solidFill>
              </a:rPr>
              <a:t>Flip Book</a:t>
            </a: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52498</TotalTime>
  <Words>109</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Thursday, December 8, 2016</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500</cp:revision>
  <cp:lastPrinted>2016-04-26T17:44:54Z</cp:lastPrinted>
  <dcterms:created xsi:type="dcterms:W3CDTF">2015-10-22T15:42:29Z</dcterms:created>
  <dcterms:modified xsi:type="dcterms:W3CDTF">2016-12-08T22:00:07Z</dcterms:modified>
</cp:coreProperties>
</file>